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08" r:id="rId5"/>
    <p:sldId id="26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userDrawn="1">
          <p15:clr>
            <a:srgbClr val="A4A3A4"/>
          </p15:clr>
        </p15:guide>
        <p15:guide id="3" orient="horz" pos="4315" userDrawn="1">
          <p15:clr>
            <a:srgbClr val="A4A3A4"/>
          </p15:clr>
        </p15:guide>
        <p15:guide id="4" pos="3863" userDrawn="1">
          <p15:clr>
            <a:srgbClr val="A4A3A4"/>
          </p15:clr>
        </p15:guide>
        <p15:guide id="5" orient="horz" pos="22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FD6F08-31CA-40AF-FE59-5FF63C60441C}" name="Justina Rubaviciute" initials="JR" userId="S::JRTE@ramboll.dk::0db21285-12f3-4db0-8116-7b43bc681d7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C4C"/>
    <a:srgbClr val="FFFFFF"/>
    <a:srgbClr val="313B07"/>
    <a:srgbClr val="576A0C"/>
    <a:srgbClr val="3B7579"/>
    <a:srgbClr val="323232"/>
    <a:srgbClr val="000000"/>
    <a:srgbClr val="CDCDCD"/>
    <a:srgbClr val="5DAAB0"/>
    <a:srgbClr val="BBC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1C938C-5605-4984-857F-81B60292233E}" v="151" dt="2026-03-01T19:44:45.21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02" d="100"/>
          <a:sy n="102" d="100"/>
        </p:scale>
        <p:origin x="318" y="90"/>
      </p:cViewPr>
      <p:guideLst>
        <p:guide/>
        <p:guide orient="horz" pos="4315"/>
        <p:guide pos="3863"/>
        <p:guide orient="horz" pos="22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o Erick Antelo Ascanio" userId="c5550ef9-f184-4947-914c-a3fc7a931792" providerId="ADAL" clId="{13ED636E-F826-4048-A7E4-312ED10612AF}"/>
    <pc:docChg chg="undo redo custSel addSld delSld modSld modMainMaster">
      <pc:chgData name="Alejandro Erick Antelo Ascanio" userId="c5550ef9-f184-4947-914c-a3fc7a931792" providerId="ADAL" clId="{13ED636E-F826-4048-A7E4-312ED10612AF}" dt="2026-03-01T19:44:57.001" v="1996" actId="700"/>
      <pc:docMkLst>
        <pc:docMk/>
      </pc:docMkLst>
      <pc:sldChg chg="addSp delSp modSp del mod">
        <pc:chgData name="Alejandro Erick Antelo Ascanio" userId="c5550ef9-f184-4947-914c-a3fc7a931792" providerId="ADAL" clId="{13ED636E-F826-4048-A7E4-312ED10612AF}" dt="2026-03-01T19:25:28.512" v="911" actId="47"/>
        <pc:sldMkLst>
          <pc:docMk/>
          <pc:sldMk cId="3745869442" sldId="2606"/>
        </pc:sldMkLst>
        <pc:spChg chg="mod">
          <ac:chgData name="Alejandro Erick Antelo Ascanio" userId="c5550ef9-f184-4947-914c-a3fc7a931792" providerId="ADAL" clId="{13ED636E-F826-4048-A7E4-312ED10612AF}" dt="2026-03-01T19:20:39.528" v="719" actId="27636"/>
          <ac:spMkLst>
            <pc:docMk/>
            <pc:sldMk cId="3745869442" sldId="2606"/>
            <ac:spMk id="6" creationId="{A67D7FC7-CBA8-6FF6-1D84-9167662303A2}"/>
          </ac:spMkLst>
        </pc:spChg>
        <pc:spChg chg="mod">
          <ac:chgData name="Alejandro Erick Antelo Ascanio" userId="c5550ef9-f184-4947-914c-a3fc7a931792" providerId="ADAL" clId="{13ED636E-F826-4048-A7E4-312ED10612AF}" dt="2026-03-01T19:19:02.905" v="645" actId="20577"/>
          <ac:spMkLst>
            <pc:docMk/>
            <pc:sldMk cId="3745869442" sldId="2606"/>
            <ac:spMk id="7" creationId="{E9CA031A-B666-7582-3556-30740CA17644}"/>
          </ac:spMkLst>
        </pc:spChg>
        <pc:spChg chg="del">
          <ac:chgData name="Alejandro Erick Antelo Ascanio" userId="c5550ef9-f184-4947-914c-a3fc7a931792" providerId="ADAL" clId="{13ED636E-F826-4048-A7E4-312ED10612AF}" dt="2026-03-01T19:18:06.560" v="603" actId="931"/>
          <ac:spMkLst>
            <pc:docMk/>
            <pc:sldMk cId="3745869442" sldId="2606"/>
            <ac:spMk id="8" creationId="{CB8ED16F-9271-511D-1F6B-C7DBEDAC79DE}"/>
          </ac:spMkLst>
        </pc:spChg>
        <pc:picChg chg="add mod">
          <ac:chgData name="Alejandro Erick Antelo Ascanio" userId="c5550ef9-f184-4947-914c-a3fc7a931792" providerId="ADAL" clId="{13ED636E-F826-4048-A7E4-312ED10612AF}" dt="2026-03-01T19:18:06.560" v="603" actId="931"/>
          <ac:picMkLst>
            <pc:docMk/>
            <pc:sldMk cId="3745869442" sldId="2606"/>
            <ac:picMk id="3" creationId="{26DF8C0E-9279-3898-F4F6-AF7220F2DEF7}"/>
          </ac:picMkLst>
        </pc:picChg>
      </pc:sldChg>
      <pc:sldChg chg="modSp new mod">
        <pc:chgData name="Alejandro Erick Antelo Ascanio" userId="c5550ef9-f184-4947-914c-a3fc7a931792" providerId="ADAL" clId="{13ED636E-F826-4048-A7E4-312ED10612AF}" dt="2026-02-27T13:04:51.991" v="478" actId="27636"/>
        <pc:sldMkLst>
          <pc:docMk/>
          <pc:sldMk cId="1326076180" sldId="2607"/>
        </pc:sldMkLst>
        <pc:spChg chg="mod">
          <ac:chgData name="Alejandro Erick Antelo Ascanio" userId="c5550ef9-f184-4947-914c-a3fc7a931792" providerId="ADAL" clId="{13ED636E-F826-4048-A7E4-312ED10612AF}" dt="2026-02-27T13:04:51.991" v="478" actId="27636"/>
          <ac:spMkLst>
            <pc:docMk/>
            <pc:sldMk cId="1326076180" sldId="2607"/>
            <ac:spMk id="3" creationId="{899A4DC8-B99F-8093-535F-51CB7553BFD7}"/>
          </ac:spMkLst>
        </pc:spChg>
      </pc:sldChg>
      <pc:sldChg chg="addSp delSp modSp new del mod">
        <pc:chgData name="Alejandro Erick Antelo Ascanio" userId="c5550ef9-f184-4947-914c-a3fc7a931792" providerId="ADAL" clId="{13ED636E-F826-4048-A7E4-312ED10612AF}" dt="2026-03-01T19:44:51.523" v="1994" actId="47"/>
        <pc:sldMkLst>
          <pc:docMk/>
          <pc:sldMk cId="1531369902" sldId="2608"/>
        </pc:sldMkLst>
        <pc:spChg chg="mod">
          <ac:chgData name="Alejandro Erick Antelo Ascanio" userId="c5550ef9-f184-4947-914c-a3fc7a931792" providerId="ADAL" clId="{13ED636E-F826-4048-A7E4-312ED10612AF}" dt="2026-03-01T19:43:02.790" v="1909" actId="20577"/>
          <ac:spMkLst>
            <pc:docMk/>
            <pc:sldMk cId="1531369902" sldId="2608"/>
            <ac:spMk id="2" creationId="{C7D013B1-9939-DEEC-0D4F-A081ABBFC84E}"/>
          </ac:spMkLst>
        </pc:spChg>
        <pc:spChg chg="mod">
          <ac:chgData name="Alejandro Erick Antelo Ascanio" userId="c5550ef9-f184-4947-914c-a3fc7a931792" providerId="ADAL" clId="{13ED636E-F826-4048-A7E4-312ED10612AF}" dt="2026-03-01T19:42:45.094" v="1876" actId="20577"/>
          <ac:spMkLst>
            <pc:docMk/>
            <pc:sldMk cId="1531369902" sldId="2608"/>
            <ac:spMk id="3" creationId="{6580FF25-93E3-F042-B0BC-7A32F54D2D86}"/>
          </ac:spMkLst>
        </pc:spChg>
        <pc:spChg chg="del">
          <ac:chgData name="Alejandro Erick Antelo Ascanio" userId="c5550ef9-f184-4947-914c-a3fc7a931792" providerId="ADAL" clId="{13ED636E-F826-4048-A7E4-312ED10612AF}" dt="2026-03-01T19:42:02.737" v="1745" actId="931"/>
          <ac:spMkLst>
            <pc:docMk/>
            <pc:sldMk cId="1531369902" sldId="2608"/>
            <ac:spMk id="4" creationId="{E7620FC2-049E-4459-DED9-94B921566045}"/>
          </ac:spMkLst>
        </pc:spChg>
        <pc:spChg chg="mod">
          <ac:chgData name="Alejandro Erick Antelo Ascanio" userId="c5550ef9-f184-4947-914c-a3fc7a931792" providerId="ADAL" clId="{13ED636E-F826-4048-A7E4-312ED10612AF}" dt="2026-03-01T19:42:52.957" v="1878"/>
          <ac:spMkLst>
            <pc:docMk/>
            <pc:sldMk cId="1531369902" sldId="2608"/>
            <ac:spMk id="5" creationId="{DF5FE5FF-6147-1280-C36D-272174975E32}"/>
          </ac:spMkLst>
        </pc:spChg>
        <pc:spChg chg="mod">
          <ac:chgData name="Alejandro Erick Antelo Ascanio" userId="c5550ef9-f184-4947-914c-a3fc7a931792" providerId="ADAL" clId="{13ED636E-F826-4048-A7E4-312ED10612AF}" dt="2026-03-01T19:42:54.633" v="1881"/>
          <ac:spMkLst>
            <pc:docMk/>
            <pc:sldMk cId="1531369902" sldId="2608"/>
            <ac:spMk id="6" creationId="{7E2131D5-1401-B469-39EF-6551E6979923}"/>
          </ac:spMkLst>
        </pc:spChg>
        <pc:spChg chg="mod">
          <ac:chgData name="Alejandro Erick Antelo Ascanio" userId="c5550ef9-f184-4947-914c-a3fc7a931792" providerId="ADAL" clId="{13ED636E-F826-4048-A7E4-312ED10612AF}" dt="2026-03-01T19:42:51.447" v="1877"/>
          <ac:spMkLst>
            <pc:docMk/>
            <pc:sldMk cId="1531369902" sldId="2608"/>
            <ac:spMk id="7" creationId="{CFB4F97B-DB83-86A2-5D1F-03AAC6F94D48}"/>
          </ac:spMkLst>
        </pc:spChg>
        <pc:spChg chg="mod">
          <ac:chgData name="Alejandro Erick Antelo Ascanio" userId="c5550ef9-f184-4947-914c-a3fc7a931792" providerId="ADAL" clId="{13ED636E-F826-4048-A7E4-312ED10612AF}" dt="2026-03-01T19:42:53.594" v="1879"/>
          <ac:spMkLst>
            <pc:docMk/>
            <pc:sldMk cId="1531369902" sldId="2608"/>
            <ac:spMk id="8" creationId="{C0959A23-3655-13C3-7997-1A08F68621D9}"/>
          </ac:spMkLst>
        </pc:spChg>
        <pc:spChg chg="mod">
          <ac:chgData name="Alejandro Erick Antelo Ascanio" userId="c5550ef9-f184-4947-914c-a3fc7a931792" providerId="ADAL" clId="{13ED636E-F826-4048-A7E4-312ED10612AF}" dt="2026-03-01T19:42:54.143" v="1880"/>
          <ac:spMkLst>
            <pc:docMk/>
            <pc:sldMk cId="1531369902" sldId="2608"/>
            <ac:spMk id="9" creationId="{F42FAA33-F652-ADA0-459C-BB7BB8D5F09D}"/>
          </ac:spMkLst>
        </pc:spChg>
        <pc:picChg chg="add mod">
          <ac:chgData name="Alejandro Erick Antelo Ascanio" userId="c5550ef9-f184-4947-914c-a3fc7a931792" providerId="ADAL" clId="{13ED636E-F826-4048-A7E4-312ED10612AF}" dt="2026-03-01T19:42:02.737" v="1745" actId="931"/>
          <ac:picMkLst>
            <pc:docMk/>
            <pc:sldMk cId="1531369902" sldId="2608"/>
            <ac:picMk id="11" creationId="{D7D62F85-33C4-255D-3D6A-DA363818C93D}"/>
          </ac:picMkLst>
        </pc:picChg>
      </pc:sldChg>
      <pc:sldChg chg="addSp delSp modSp new del mod">
        <pc:chgData name="Alejandro Erick Antelo Ascanio" userId="c5550ef9-f184-4947-914c-a3fc7a931792" providerId="ADAL" clId="{13ED636E-F826-4048-A7E4-312ED10612AF}" dt="2026-03-01T19:41:50.010" v="1743" actId="47"/>
        <pc:sldMkLst>
          <pc:docMk/>
          <pc:sldMk cId="1691070369" sldId="2608"/>
        </pc:sldMkLst>
        <pc:spChg chg="mod">
          <ac:chgData name="Alejandro Erick Antelo Ascanio" userId="c5550ef9-f184-4947-914c-a3fc7a931792" providerId="ADAL" clId="{13ED636E-F826-4048-A7E4-312ED10612AF}" dt="2026-03-01T19:38:52.239" v="1555" actId="403"/>
          <ac:spMkLst>
            <pc:docMk/>
            <pc:sldMk cId="1691070369" sldId="2608"/>
            <ac:spMk id="2" creationId="{922AB09C-0ABA-8DAE-C6DE-C912B5A80BE6}"/>
          </ac:spMkLst>
        </pc:spChg>
        <pc:spChg chg="mod">
          <ac:chgData name="Alejandro Erick Antelo Ascanio" userId="c5550ef9-f184-4947-914c-a3fc7a931792" providerId="ADAL" clId="{13ED636E-F826-4048-A7E4-312ED10612AF}" dt="2026-03-01T19:39:18.809" v="1615" actId="20577"/>
          <ac:spMkLst>
            <pc:docMk/>
            <pc:sldMk cId="1691070369" sldId="2608"/>
            <ac:spMk id="3" creationId="{EC1E0A99-BC2F-8E2D-F241-72321366751C}"/>
          </ac:spMkLst>
        </pc:spChg>
        <pc:spChg chg="del">
          <ac:chgData name="Alejandro Erick Antelo Ascanio" userId="c5550ef9-f184-4947-914c-a3fc7a931792" providerId="ADAL" clId="{13ED636E-F826-4048-A7E4-312ED10612AF}" dt="2026-03-01T19:34:21.329" v="1469" actId="931"/>
          <ac:spMkLst>
            <pc:docMk/>
            <pc:sldMk cId="1691070369" sldId="2608"/>
            <ac:spMk id="4" creationId="{5E452E1A-C065-3A5E-1A64-2CF5C242EAAF}"/>
          </ac:spMkLst>
        </pc:spChg>
        <pc:picChg chg="add mod">
          <ac:chgData name="Alejandro Erick Antelo Ascanio" userId="c5550ef9-f184-4947-914c-a3fc7a931792" providerId="ADAL" clId="{13ED636E-F826-4048-A7E4-312ED10612AF}" dt="2026-03-01T19:34:21.329" v="1469" actId="931"/>
          <ac:picMkLst>
            <pc:docMk/>
            <pc:sldMk cId="1691070369" sldId="2608"/>
            <ac:picMk id="11" creationId="{DC160FCE-2902-BE92-F939-561647FEC9AE}"/>
          </ac:picMkLst>
        </pc:picChg>
      </pc:sldChg>
      <pc:sldChg chg="addSp delSp modSp new del mod">
        <pc:chgData name="Alejandro Erick Antelo Ascanio" userId="c5550ef9-f184-4947-914c-a3fc7a931792" providerId="ADAL" clId="{13ED636E-F826-4048-A7E4-312ED10612AF}" dt="2026-03-01T19:34:02.665" v="1467" actId="47"/>
        <pc:sldMkLst>
          <pc:docMk/>
          <pc:sldMk cId="1926016582" sldId="2608"/>
        </pc:sldMkLst>
        <pc:spChg chg="mod">
          <ac:chgData name="Alejandro Erick Antelo Ascanio" userId="c5550ef9-f184-4947-914c-a3fc7a931792" providerId="ADAL" clId="{13ED636E-F826-4048-A7E4-312ED10612AF}" dt="2026-03-01T19:30:32.397" v="1300" actId="20577"/>
          <ac:spMkLst>
            <pc:docMk/>
            <pc:sldMk cId="1926016582" sldId="2608"/>
            <ac:spMk id="2" creationId="{11FA6653-808C-64B5-BC0E-8D5C242CBCB5}"/>
          </ac:spMkLst>
        </pc:spChg>
        <pc:spChg chg="mod">
          <ac:chgData name="Alejandro Erick Antelo Ascanio" userId="c5550ef9-f184-4947-914c-a3fc7a931792" providerId="ADAL" clId="{13ED636E-F826-4048-A7E4-312ED10612AF}" dt="2026-03-01T19:25:46.675" v="953" actId="404"/>
          <ac:spMkLst>
            <pc:docMk/>
            <pc:sldMk cId="1926016582" sldId="2608"/>
            <ac:spMk id="3" creationId="{C4B29840-0A14-9B02-0E13-30E5605DCA7C}"/>
          </ac:spMkLst>
        </pc:spChg>
        <pc:spChg chg="del">
          <ac:chgData name="Alejandro Erick Antelo Ascanio" userId="c5550ef9-f184-4947-914c-a3fc7a931792" providerId="ADAL" clId="{13ED636E-F826-4048-A7E4-312ED10612AF}" dt="2026-03-01T19:27:43.018" v="1162" actId="931"/>
          <ac:spMkLst>
            <pc:docMk/>
            <pc:sldMk cId="1926016582" sldId="2608"/>
            <ac:spMk id="4" creationId="{DCCE037B-DB13-940F-56ED-84C6615B9037}"/>
          </ac:spMkLst>
        </pc:spChg>
        <pc:spChg chg="mod">
          <ac:chgData name="Alejandro Erick Antelo Ascanio" userId="c5550ef9-f184-4947-914c-a3fc7a931792" providerId="ADAL" clId="{13ED636E-F826-4048-A7E4-312ED10612AF}" dt="2026-03-01T19:27:06.748" v="1091" actId="20577"/>
          <ac:spMkLst>
            <pc:docMk/>
            <pc:sldMk cId="1926016582" sldId="2608"/>
            <ac:spMk id="5" creationId="{5D71D703-44EC-0A78-769B-33D2326C01A3}"/>
          </ac:spMkLst>
        </pc:spChg>
        <pc:spChg chg="mod">
          <ac:chgData name="Alejandro Erick Antelo Ascanio" userId="c5550ef9-f184-4947-914c-a3fc7a931792" providerId="ADAL" clId="{13ED636E-F826-4048-A7E4-312ED10612AF}" dt="2026-03-01T19:27:11.219" v="1101" actId="20577"/>
          <ac:spMkLst>
            <pc:docMk/>
            <pc:sldMk cId="1926016582" sldId="2608"/>
            <ac:spMk id="6" creationId="{3BC816E3-D740-1479-498C-02618FE6331D}"/>
          </ac:spMkLst>
        </pc:spChg>
        <pc:spChg chg="mod">
          <ac:chgData name="Alejandro Erick Antelo Ascanio" userId="c5550ef9-f184-4947-914c-a3fc7a931792" providerId="ADAL" clId="{13ED636E-F826-4048-A7E4-312ED10612AF}" dt="2026-03-01T19:27:15.632" v="1114" actId="20577"/>
          <ac:spMkLst>
            <pc:docMk/>
            <pc:sldMk cId="1926016582" sldId="2608"/>
            <ac:spMk id="7" creationId="{24DD4603-0F47-BB70-C205-0130C7EDA6FB}"/>
          </ac:spMkLst>
        </pc:spChg>
        <pc:spChg chg="mod">
          <ac:chgData name="Alejandro Erick Antelo Ascanio" userId="c5550ef9-f184-4947-914c-a3fc7a931792" providerId="ADAL" clId="{13ED636E-F826-4048-A7E4-312ED10612AF}" dt="2026-03-01T19:27:20.539" v="1127" actId="20577"/>
          <ac:spMkLst>
            <pc:docMk/>
            <pc:sldMk cId="1926016582" sldId="2608"/>
            <ac:spMk id="8" creationId="{CCB46488-C79D-4CEB-07DA-C2E288729CBC}"/>
          </ac:spMkLst>
        </pc:spChg>
        <pc:spChg chg="mod">
          <ac:chgData name="Alejandro Erick Antelo Ascanio" userId="c5550ef9-f184-4947-914c-a3fc7a931792" providerId="ADAL" clId="{13ED636E-F826-4048-A7E4-312ED10612AF}" dt="2026-03-01T19:27:27.671" v="1161" actId="20577"/>
          <ac:spMkLst>
            <pc:docMk/>
            <pc:sldMk cId="1926016582" sldId="2608"/>
            <ac:spMk id="9" creationId="{D77A7BFE-F5B9-FB35-5E1E-F408052F24BC}"/>
          </ac:spMkLst>
        </pc:spChg>
        <pc:picChg chg="add mod">
          <ac:chgData name="Alejandro Erick Antelo Ascanio" userId="c5550ef9-f184-4947-914c-a3fc7a931792" providerId="ADAL" clId="{13ED636E-F826-4048-A7E4-312ED10612AF}" dt="2026-03-01T19:27:43.018" v="1162" actId="931"/>
          <ac:picMkLst>
            <pc:docMk/>
            <pc:sldMk cId="1926016582" sldId="2608"/>
            <ac:picMk id="11" creationId="{413E9232-AC93-A78B-8728-6F19B633F334}"/>
          </ac:picMkLst>
        </pc:picChg>
      </pc:sldChg>
      <pc:sldChg chg="addSp delSp modSp new mod chgLayout">
        <pc:chgData name="Alejandro Erick Antelo Ascanio" userId="c5550ef9-f184-4947-914c-a3fc7a931792" providerId="ADAL" clId="{13ED636E-F826-4048-A7E4-312ED10612AF}" dt="2026-03-01T19:44:57.001" v="1996" actId="700"/>
        <pc:sldMkLst>
          <pc:docMk/>
          <pc:sldMk cId="3055595888" sldId="2608"/>
        </pc:sldMkLst>
        <pc:spChg chg="del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3" creationId="{375B0E22-91A9-B42F-83C4-9B4E87E972C8}"/>
          </ac:spMkLst>
        </pc:spChg>
        <pc:spChg chg="del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4" creationId="{0FE10940-94FF-6F15-5A11-BBC6716274F7}"/>
          </ac:spMkLst>
        </pc:spChg>
        <pc:spChg chg="del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6" creationId="{963095EC-861C-F148-1E1D-104D53395783}"/>
          </ac:spMkLst>
        </pc:spChg>
        <pc:spChg chg="del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8" creationId="{579D41FA-B495-093E-4DBE-5CC898567DD9}"/>
          </ac:spMkLst>
        </pc:spChg>
        <pc:spChg chg="del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9" creationId="{065EC0E4-FBD4-389B-B057-8965FF7C3988}"/>
          </ac:spMkLst>
        </pc:spChg>
        <pc:spChg chg="add mod ord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11" creationId="{5BDF7B72-61DB-F37E-C0BD-F0FB96548E14}"/>
          </ac:spMkLst>
        </pc:spChg>
        <pc:spChg chg="add mod ord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13" creationId="{92B7698A-DED3-EFC9-3C16-8384ECF44531}"/>
          </ac:spMkLst>
        </pc:spChg>
        <pc:spChg chg="add mod ord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14" creationId="{1D0F164C-6662-3130-0E1A-30464D655B69}"/>
          </ac:spMkLst>
        </pc:spChg>
        <pc:spChg chg="add mod ord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15" creationId="{18428D3A-F2DA-B6BE-BFA3-97EB570781ED}"/>
          </ac:spMkLst>
        </pc:spChg>
        <pc:spChg chg="add mod ord">
          <ac:chgData name="Alejandro Erick Antelo Ascanio" userId="c5550ef9-f184-4947-914c-a3fc7a931792" providerId="ADAL" clId="{13ED636E-F826-4048-A7E4-312ED10612AF}" dt="2026-03-01T19:44:57.001" v="1996" actId="700"/>
          <ac:spMkLst>
            <pc:docMk/>
            <pc:sldMk cId="3055595888" sldId="2608"/>
            <ac:spMk id="16" creationId="{48335300-78F8-0EB6-E829-CFEC81ECB04F}"/>
          </ac:spMkLst>
        </pc:spChg>
      </pc:sldChg>
      <pc:sldChg chg="addSp delSp modSp new del mod modClrScheme chgLayout">
        <pc:chgData name="Alejandro Erick Antelo Ascanio" userId="c5550ef9-f184-4947-914c-a3fc7a931792" providerId="ADAL" clId="{13ED636E-F826-4048-A7E4-312ED10612AF}" dt="2026-03-01T19:25:27.636" v="910" actId="47"/>
        <pc:sldMkLst>
          <pc:docMk/>
          <pc:sldMk cId="3681360260" sldId="2608"/>
        </pc:sldMkLst>
        <pc:spChg chg="del mod ord">
          <ac:chgData name="Alejandro Erick Antelo Ascanio" userId="c5550ef9-f184-4947-914c-a3fc7a931792" providerId="ADAL" clId="{13ED636E-F826-4048-A7E4-312ED10612AF}" dt="2026-03-01T19:21:15.149" v="725" actId="700"/>
          <ac:spMkLst>
            <pc:docMk/>
            <pc:sldMk cId="3681360260" sldId="2608"/>
            <ac:spMk id="2" creationId="{1021B609-4FEF-0074-A4BF-9C84500D64A1}"/>
          </ac:spMkLst>
        </pc:spChg>
        <pc:spChg chg="del mod ord">
          <ac:chgData name="Alejandro Erick Antelo Ascanio" userId="c5550ef9-f184-4947-914c-a3fc7a931792" providerId="ADAL" clId="{13ED636E-F826-4048-A7E4-312ED10612AF}" dt="2026-03-01T19:21:15.149" v="725" actId="700"/>
          <ac:spMkLst>
            <pc:docMk/>
            <pc:sldMk cId="3681360260" sldId="2608"/>
            <ac:spMk id="3" creationId="{684F3EA1-09D1-2574-D9DE-F5089AC33347}"/>
          </ac:spMkLst>
        </pc:spChg>
        <pc:spChg chg="del">
          <ac:chgData name="Alejandro Erick Antelo Ascanio" userId="c5550ef9-f184-4947-914c-a3fc7a931792" providerId="ADAL" clId="{13ED636E-F826-4048-A7E4-312ED10612AF}" dt="2026-03-01T19:21:15.149" v="725" actId="700"/>
          <ac:spMkLst>
            <pc:docMk/>
            <pc:sldMk cId="3681360260" sldId="2608"/>
            <ac:spMk id="4" creationId="{C94994DF-824D-3E08-8A8C-3D02C97CB1D6}"/>
          </ac:spMkLst>
        </pc:spChg>
        <pc:spChg chg="mod ord">
          <ac:chgData name="Alejandro Erick Antelo Ascanio" userId="c5550ef9-f184-4947-914c-a3fc7a931792" providerId="ADAL" clId="{13ED636E-F826-4048-A7E4-312ED10612AF}" dt="2026-03-01T19:21:15.149" v="725" actId="700"/>
          <ac:spMkLst>
            <pc:docMk/>
            <pc:sldMk cId="3681360260" sldId="2608"/>
            <ac:spMk id="5" creationId="{A8F602B8-0B9C-50AB-F4BE-C51EFA8DE52D}"/>
          </ac:spMkLst>
        </pc:spChg>
        <pc:spChg chg="add mod ord">
          <ac:chgData name="Alejandro Erick Antelo Ascanio" userId="c5550ef9-f184-4947-914c-a3fc7a931792" providerId="ADAL" clId="{13ED636E-F826-4048-A7E4-312ED10612AF}" dt="2026-03-01T19:21:28.019" v="744" actId="20577"/>
          <ac:spMkLst>
            <pc:docMk/>
            <pc:sldMk cId="3681360260" sldId="2608"/>
            <ac:spMk id="6" creationId="{EE25CA40-3364-3289-BD6A-8ED909F62899}"/>
          </ac:spMkLst>
        </pc:spChg>
        <pc:spChg chg="add mod ord">
          <ac:chgData name="Alejandro Erick Antelo Ascanio" userId="c5550ef9-f184-4947-914c-a3fc7a931792" providerId="ADAL" clId="{13ED636E-F826-4048-A7E4-312ED10612AF}" dt="2026-03-01T19:21:56.636" v="844" actId="404"/>
          <ac:spMkLst>
            <pc:docMk/>
            <pc:sldMk cId="3681360260" sldId="2608"/>
            <ac:spMk id="7" creationId="{21C8FCF3-61AD-DB10-E980-3EB576B68AF3}"/>
          </ac:spMkLst>
        </pc:spChg>
        <pc:spChg chg="add del mod ord">
          <ac:chgData name="Alejandro Erick Antelo Ascanio" userId="c5550ef9-f184-4947-914c-a3fc7a931792" providerId="ADAL" clId="{13ED636E-F826-4048-A7E4-312ED10612AF}" dt="2026-03-01T19:21:23.602" v="726" actId="931"/>
          <ac:spMkLst>
            <pc:docMk/>
            <pc:sldMk cId="3681360260" sldId="2608"/>
            <ac:spMk id="8" creationId="{4F8A88AB-C2F7-2E6A-B007-254BE141D016}"/>
          </ac:spMkLst>
        </pc:spChg>
        <pc:picChg chg="add mod">
          <ac:chgData name="Alejandro Erick Antelo Ascanio" userId="c5550ef9-f184-4947-914c-a3fc7a931792" providerId="ADAL" clId="{13ED636E-F826-4048-A7E4-312ED10612AF}" dt="2026-03-01T19:21:23.602" v="726" actId="931"/>
          <ac:picMkLst>
            <pc:docMk/>
            <pc:sldMk cId="3681360260" sldId="2608"/>
            <ac:picMk id="10" creationId="{FD0A406D-3752-FD3A-6AD3-85D6D7DD42A8}"/>
          </ac:picMkLst>
        </pc:picChg>
      </pc:sldChg>
      <pc:sldChg chg="addSp delSp modSp new del mod modClrScheme chgLayout">
        <pc:chgData name="Alejandro Erick Antelo Ascanio" userId="c5550ef9-f184-4947-914c-a3fc7a931792" providerId="ADAL" clId="{13ED636E-F826-4048-A7E4-312ED10612AF}" dt="2026-03-01T19:34:02.188" v="1466" actId="47"/>
        <pc:sldMkLst>
          <pc:docMk/>
          <pc:sldMk cId="2560210570" sldId="2609"/>
        </pc:sldMkLst>
        <pc:spChg chg="del mod ord">
          <ac:chgData name="Alejandro Erick Antelo Ascanio" userId="c5550ef9-f184-4947-914c-a3fc7a931792" providerId="ADAL" clId="{13ED636E-F826-4048-A7E4-312ED10612AF}" dt="2026-03-01T19:30:46.968" v="1302" actId="700"/>
          <ac:spMkLst>
            <pc:docMk/>
            <pc:sldMk cId="2560210570" sldId="2609"/>
            <ac:spMk id="2" creationId="{71EDC445-1FA2-5C16-D58C-92516ED3A988}"/>
          </ac:spMkLst>
        </pc:spChg>
        <pc:spChg chg="del mod ord">
          <ac:chgData name="Alejandro Erick Antelo Ascanio" userId="c5550ef9-f184-4947-914c-a3fc7a931792" providerId="ADAL" clId="{13ED636E-F826-4048-A7E4-312ED10612AF}" dt="2026-03-01T19:30:46.968" v="1302" actId="700"/>
          <ac:spMkLst>
            <pc:docMk/>
            <pc:sldMk cId="2560210570" sldId="2609"/>
            <ac:spMk id="3" creationId="{ACBF5275-AFEF-9DE3-9BB3-0B024A76B9C6}"/>
          </ac:spMkLst>
        </pc:spChg>
        <pc:spChg chg="del mod ord">
          <ac:chgData name="Alejandro Erick Antelo Ascanio" userId="c5550ef9-f184-4947-914c-a3fc7a931792" providerId="ADAL" clId="{13ED636E-F826-4048-A7E4-312ED10612AF}" dt="2026-03-01T19:30:46.968" v="1302" actId="700"/>
          <ac:spMkLst>
            <pc:docMk/>
            <pc:sldMk cId="2560210570" sldId="2609"/>
            <ac:spMk id="4" creationId="{995347FA-D5BE-146F-CBD8-1AE642E31A9A}"/>
          </ac:spMkLst>
        </pc:spChg>
        <pc:spChg chg="add mod ord">
          <ac:chgData name="Alejandro Erick Antelo Ascanio" userId="c5550ef9-f184-4947-914c-a3fc7a931792" providerId="ADAL" clId="{13ED636E-F826-4048-A7E4-312ED10612AF}" dt="2026-03-01T19:32:45.988" v="1406" actId="404"/>
          <ac:spMkLst>
            <pc:docMk/>
            <pc:sldMk cId="2560210570" sldId="2609"/>
            <ac:spMk id="6" creationId="{4AC16252-9060-ED5C-DD8C-59A92B9404F7}"/>
          </ac:spMkLst>
        </pc:spChg>
        <pc:spChg chg="mod">
          <ac:chgData name="Alejandro Erick Antelo Ascanio" userId="c5550ef9-f184-4947-914c-a3fc7a931792" providerId="ADAL" clId="{13ED636E-F826-4048-A7E4-312ED10612AF}" dt="2026-03-01T19:33:39.245" v="1465" actId="114"/>
          <ac:spMkLst>
            <pc:docMk/>
            <pc:sldMk cId="2560210570" sldId="2609"/>
            <ac:spMk id="7" creationId="{FD630E22-20DD-34A4-C0AC-FC620149EED1}"/>
          </ac:spMkLst>
        </pc:spChg>
        <pc:spChg chg="add del mod ord">
          <ac:chgData name="Alejandro Erick Antelo Ascanio" userId="c5550ef9-f184-4947-914c-a3fc7a931792" providerId="ADAL" clId="{13ED636E-F826-4048-A7E4-312ED10612AF}" dt="2026-03-01T19:32:23.577" v="1388" actId="931"/>
          <ac:spMkLst>
            <pc:docMk/>
            <pc:sldMk cId="2560210570" sldId="2609"/>
            <ac:spMk id="8" creationId="{77B3D767-12D1-0389-2DC8-EAF316C9C550}"/>
          </ac:spMkLst>
        </pc:spChg>
        <pc:spChg chg="add mod ord">
          <ac:chgData name="Alejandro Erick Antelo Ascanio" userId="c5550ef9-f184-4947-914c-a3fc7a931792" providerId="ADAL" clId="{13ED636E-F826-4048-A7E4-312ED10612AF}" dt="2026-03-01T19:30:46.968" v="1302" actId="700"/>
          <ac:spMkLst>
            <pc:docMk/>
            <pc:sldMk cId="2560210570" sldId="2609"/>
            <ac:spMk id="9" creationId="{EA973326-59F8-5463-23C7-DAB88EA49AAC}"/>
          </ac:spMkLst>
        </pc:spChg>
        <pc:spChg chg="add mod ord">
          <ac:chgData name="Alejandro Erick Antelo Ascanio" userId="c5550ef9-f184-4947-914c-a3fc7a931792" providerId="ADAL" clId="{13ED636E-F826-4048-A7E4-312ED10612AF}" dt="2026-03-01T19:30:46.968" v="1302" actId="700"/>
          <ac:spMkLst>
            <pc:docMk/>
            <pc:sldMk cId="2560210570" sldId="2609"/>
            <ac:spMk id="10" creationId="{553683A2-25DD-24A0-B948-3B9F6CE90BC4}"/>
          </ac:spMkLst>
        </pc:spChg>
        <pc:spChg chg="add mod ord">
          <ac:chgData name="Alejandro Erick Antelo Ascanio" userId="c5550ef9-f184-4947-914c-a3fc7a931792" providerId="ADAL" clId="{13ED636E-F826-4048-A7E4-312ED10612AF}" dt="2026-03-01T19:30:46.968" v="1302" actId="700"/>
          <ac:spMkLst>
            <pc:docMk/>
            <pc:sldMk cId="2560210570" sldId="2609"/>
            <ac:spMk id="11" creationId="{57DE3BF6-2B2A-B903-0284-345EDE707C64}"/>
          </ac:spMkLst>
        </pc:spChg>
        <pc:spChg chg="add mod ord">
          <ac:chgData name="Alejandro Erick Antelo Ascanio" userId="c5550ef9-f184-4947-914c-a3fc7a931792" providerId="ADAL" clId="{13ED636E-F826-4048-A7E4-312ED10612AF}" dt="2026-03-01T19:30:46.968" v="1302" actId="700"/>
          <ac:spMkLst>
            <pc:docMk/>
            <pc:sldMk cId="2560210570" sldId="2609"/>
            <ac:spMk id="12" creationId="{FDE4B6E8-06FC-1331-BE6B-0184B49D3BF0}"/>
          </ac:spMkLst>
        </pc:spChg>
        <pc:spChg chg="add mod ord">
          <ac:chgData name="Alejandro Erick Antelo Ascanio" userId="c5550ef9-f184-4947-914c-a3fc7a931792" providerId="ADAL" clId="{13ED636E-F826-4048-A7E4-312ED10612AF}" dt="2026-03-01T19:30:46.968" v="1302" actId="700"/>
          <ac:spMkLst>
            <pc:docMk/>
            <pc:sldMk cId="2560210570" sldId="2609"/>
            <ac:spMk id="13" creationId="{2C224E7E-0BD9-99AB-C6A8-CD96CB4ACF6E}"/>
          </ac:spMkLst>
        </pc:spChg>
        <pc:picChg chg="add mod">
          <ac:chgData name="Alejandro Erick Antelo Ascanio" userId="c5550ef9-f184-4947-914c-a3fc7a931792" providerId="ADAL" clId="{13ED636E-F826-4048-A7E4-312ED10612AF}" dt="2026-03-01T19:32:29.330" v="1390" actId="14100"/>
          <ac:picMkLst>
            <pc:docMk/>
            <pc:sldMk cId="2560210570" sldId="2609"/>
            <ac:picMk id="15" creationId="{7E613809-DAFF-7963-FE2E-3DAED0C3DCEE}"/>
          </ac:picMkLst>
        </pc:picChg>
      </pc:sldChg>
      <pc:sldChg chg="addSp delSp modSp new del mod modClrScheme chgLayout">
        <pc:chgData name="Alejandro Erick Antelo Ascanio" userId="c5550ef9-f184-4947-914c-a3fc7a931792" providerId="ADAL" clId="{13ED636E-F826-4048-A7E4-312ED10612AF}" dt="2026-03-01T19:44:50.842" v="1993" actId="47"/>
        <pc:sldMkLst>
          <pc:docMk/>
          <pc:sldMk cId="2933147937" sldId="2609"/>
        </pc:sldMkLst>
        <pc:spChg chg="add del 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2" creationId="{BAF4DC5F-B43A-E572-784B-FAB088F01714}"/>
          </ac:spMkLst>
        </pc:spChg>
        <pc:spChg chg="add del mod ord">
          <ac:chgData name="Alejandro Erick Antelo Ascanio" userId="c5550ef9-f184-4947-914c-a3fc7a931792" providerId="ADAL" clId="{13ED636E-F826-4048-A7E4-312ED10612AF}" dt="2026-03-01T19:44:49.739" v="1992" actId="27636"/>
          <ac:spMkLst>
            <pc:docMk/>
            <pc:sldMk cId="2933147937" sldId="2609"/>
            <ac:spMk id="3" creationId="{4D62334E-E241-3E56-3109-CACCD23C739B}"/>
          </ac:spMkLst>
        </pc:spChg>
        <pc:spChg chg="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5" creationId="{CBFAFC6F-2A48-F72A-E076-B16498A6D75C}"/>
          </ac:spMkLst>
        </pc:spChg>
        <pc:spChg chg="add del 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6" creationId="{4367A72D-9925-C877-7263-094CFE1DDA71}"/>
          </ac:spMkLst>
        </pc:spChg>
        <pc:spChg chg="add del 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7" creationId="{4E91AE52-6C36-68AB-25A7-51FAFCE84B72}"/>
          </ac:spMkLst>
        </pc:spChg>
        <pc:spChg chg="add del 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8" creationId="{A0B35987-DE53-FC36-959B-4FF0F08CB579}"/>
          </ac:spMkLst>
        </pc:spChg>
        <pc:spChg chg="add del 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9" creationId="{BA55171D-54BB-ED2A-4196-3226C624C321}"/>
          </ac:spMkLst>
        </pc:spChg>
        <pc:spChg chg="add del 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11" creationId="{C5FC3B99-5679-0724-BDE5-834611123490}"/>
          </ac:spMkLst>
        </pc:spChg>
        <pc:spChg chg="add del 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12" creationId="{DEB5E560-2E68-DFD9-DB3E-3ECDBF8DA04D}"/>
          </ac:spMkLst>
        </pc:spChg>
        <pc:spChg chg="add del mod ord">
          <ac:chgData name="Alejandro Erick Antelo Ascanio" userId="c5550ef9-f184-4947-914c-a3fc7a931792" providerId="ADAL" clId="{13ED636E-F826-4048-A7E4-312ED10612AF}" dt="2026-03-01T19:44:47.349" v="1988" actId="700"/>
          <ac:spMkLst>
            <pc:docMk/>
            <pc:sldMk cId="2933147937" sldId="2609"/>
            <ac:spMk id="13" creationId="{470225E6-D305-56DD-C3DC-DE47FBEC4E50}"/>
          </ac:spMkLst>
        </pc:spChg>
        <pc:picChg chg="add mod">
          <ac:chgData name="Alejandro Erick Antelo Ascanio" userId="c5550ef9-f184-4947-914c-a3fc7a931792" providerId="ADAL" clId="{13ED636E-F826-4048-A7E4-312ED10612AF}" dt="2026-03-01T19:44:45.215" v="1983" actId="931"/>
          <ac:picMkLst>
            <pc:docMk/>
            <pc:sldMk cId="2933147937" sldId="2609"/>
            <ac:picMk id="15" creationId="{91ABE58D-8682-D1E8-DB57-286D3F0D1651}"/>
          </ac:picMkLst>
        </pc:picChg>
      </pc:sldChg>
      <pc:sldMasterChg chg="modSldLayout">
        <pc:chgData name="Alejandro Erick Antelo Ascanio" userId="c5550ef9-f184-4947-914c-a3fc7a931792" providerId="ADAL" clId="{13ED636E-F826-4048-A7E4-312ED10612AF}" dt="2026-03-01T19:43:54.537" v="1913" actId="1076"/>
        <pc:sldMasterMkLst>
          <pc:docMk/>
          <pc:sldMasterMk cId="4050737061" sldId="2147483648"/>
        </pc:sldMasterMkLst>
        <pc:sldLayoutChg chg="addSp modSp mod">
          <pc:chgData name="Alejandro Erick Antelo Ascanio" userId="c5550ef9-f184-4947-914c-a3fc7a931792" providerId="ADAL" clId="{13ED636E-F826-4048-A7E4-312ED10612AF}" dt="2026-02-27T12:37:24.022" v="433" actId="14100"/>
          <pc:sldLayoutMkLst>
            <pc:docMk/>
            <pc:sldMasterMk cId="4050737061" sldId="2147483648"/>
            <pc:sldLayoutMk cId="1799979232" sldId="2147483760"/>
          </pc:sldLayoutMkLst>
          <pc:spChg chg="add mod">
            <ac:chgData name="Alejandro Erick Antelo Ascanio" userId="c5550ef9-f184-4947-914c-a3fc7a931792" providerId="ADAL" clId="{13ED636E-F826-4048-A7E4-312ED10612AF}" dt="2026-02-27T12:22:27.697" v="322" actId="1037"/>
            <ac:spMkLst>
              <pc:docMk/>
              <pc:sldMasterMk cId="4050737061" sldId="2147483648"/>
              <pc:sldLayoutMk cId="1799979232" sldId="2147483760"/>
              <ac:spMk id="3" creationId="{1F88235D-8F8B-141F-BCE9-3899D83D7B05}"/>
            </ac:spMkLst>
          </pc:spChg>
          <pc:spChg chg="mod">
            <ac:chgData name="Alejandro Erick Antelo Ascanio" userId="c5550ef9-f184-4947-914c-a3fc7a931792" providerId="ADAL" clId="{13ED636E-F826-4048-A7E4-312ED10612AF}" dt="2026-02-27T12:21:56.483" v="305" actId="554"/>
            <ac:spMkLst>
              <pc:docMk/>
              <pc:sldMasterMk cId="4050737061" sldId="2147483648"/>
              <pc:sldLayoutMk cId="1799979232" sldId="2147483760"/>
              <ac:spMk id="5" creationId="{00000000-0000-0000-0000-000000000000}"/>
            </ac:spMkLst>
          </pc:spChg>
          <pc:spChg chg="mod">
            <ac:chgData name="Alejandro Erick Antelo Ascanio" userId="c5550ef9-f184-4947-914c-a3fc7a931792" providerId="ADAL" clId="{13ED636E-F826-4048-A7E4-312ED10612AF}" dt="2026-02-27T12:37:24.022" v="433" actId="14100"/>
            <ac:spMkLst>
              <pc:docMk/>
              <pc:sldMasterMk cId="4050737061" sldId="2147483648"/>
              <pc:sldLayoutMk cId="1799979232" sldId="2147483760"/>
              <ac:spMk id="18" creationId="{6E0571E3-07EB-EC30-D269-1EB399C95531}"/>
            </ac:spMkLst>
          </pc:spChg>
          <pc:spChg chg="mod">
            <ac:chgData name="Alejandro Erick Antelo Ascanio" userId="c5550ef9-f184-4947-914c-a3fc7a931792" providerId="ADAL" clId="{13ED636E-F826-4048-A7E4-312ED10612AF}" dt="2026-02-27T12:22:29.261" v="324" actId="1037"/>
            <ac:spMkLst>
              <pc:docMk/>
              <pc:sldMasterMk cId="4050737061" sldId="2147483648"/>
              <pc:sldLayoutMk cId="1799979232" sldId="2147483760"/>
              <ac:spMk id="20" creationId="{9DE6882B-1C56-BE75-1A11-F1E005F5D17B}"/>
            </ac:spMkLst>
          </pc:spChg>
          <pc:spChg chg="mod">
            <ac:chgData name="Alejandro Erick Antelo Ascanio" userId="c5550ef9-f184-4947-914c-a3fc7a931792" providerId="ADAL" clId="{13ED636E-F826-4048-A7E4-312ED10612AF}" dt="2026-02-27T12:22:08.431" v="310" actId="1036"/>
            <ac:spMkLst>
              <pc:docMk/>
              <pc:sldMasterMk cId="4050737061" sldId="2147483648"/>
              <pc:sldLayoutMk cId="1799979232" sldId="2147483760"/>
              <ac:spMk id="24" creationId="{BD59739B-F311-3599-3265-1992A0AFB897}"/>
            </ac:spMkLst>
          </pc:spChg>
          <pc:picChg chg="mod">
            <ac:chgData name="Alejandro Erick Antelo Ascanio" userId="c5550ef9-f184-4947-914c-a3fc7a931792" providerId="ADAL" clId="{13ED636E-F826-4048-A7E4-312ED10612AF}" dt="2026-02-27T12:17:48.784" v="26" actId="1038"/>
            <ac:picMkLst>
              <pc:docMk/>
              <pc:sldMasterMk cId="4050737061" sldId="2147483648"/>
              <pc:sldLayoutMk cId="1799979232" sldId="2147483760"/>
              <ac:picMk id="6" creationId="{DC11D21E-0CBF-DEB9-C7EA-9D9390FD51FE}"/>
            </ac:picMkLst>
          </pc:picChg>
          <pc:picChg chg="mod">
            <ac:chgData name="Alejandro Erick Antelo Ascanio" userId="c5550ef9-f184-4947-914c-a3fc7a931792" providerId="ADAL" clId="{13ED636E-F826-4048-A7E4-312ED10612AF}" dt="2026-02-27T12:17:48.784" v="26" actId="1038"/>
            <ac:picMkLst>
              <pc:docMk/>
              <pc:sldMasterMk cId="4050737061" sldId="2147483648"/>
              <pc:sldLayoutMk cId="1799979232" sldId="2147483760"/>
              <ac:picMk id="1026" creationId="{F2BA65DF-F541-EAF9-5706-20FD108F6797}"/>
            </ac:picMkLst>
          </pc:picChg>
        </pc:sldLayoutChg>
        <pc:sldLayoutChg chg="addSp delSp modSp mod">
          <pc:chgData name="Alejandro Erick Antelo Ascanio" userId="c5550ef9-f184-4947-914c-a3fc7a931792" providerId="ADAL" clId="{13ED636E-F826-4048-A7E4-312ED10612AF}" dt="2026-03-01T19:43:54.537" v="1913" actId="1076"/>
          <pc:sldLayoutMkLst>
            <pc:docMk/>
            <pc:sldMasterMk cId="4050737061" sldId="2147483648"/>
            <pc:sldLayoutMk cId="1196887910" sldId="2147483761"/>
          </pc:sldLayoutMkLst>
          <pc:spChg chg="add del mod">
            <ac:chgData name="Alejandro Erick Antelo Ascanio" userId="c5550ef9-f184-4947-914c-a3fc7a931792" providerId="ADAL" clId="{13ED636E-F826-4048-A7E4-312ED10612AF}" dt="2026-03-01T19:23:51.163" v="884" actId="478"/>
            <ac:spMkLst>
              <pc:docMk/>
              <pc:sldMasterMk cId="4050737061" sldId="2147483648"/>
              <pc:sldLayoutMk cId="1196887910" sldId="2147483761"/>
              <ac:spMk id="2" creationId="{F43D6251-FEEB-A4C7-08D6-30F4556D8DD9}"/>
            </ac:spMkLst>
          </pc:spChg>
          <pc:spChg chg="add del mod">
            <ac:chgData name="Alejandro Erick Antelo Ascanio" userId="c5550ef9-f184-4947-914c-a3fc7a931792" providerId="ADAL" clId="{13ED636E-F826-4048-A7E4-312ED10612AF}" dt="2026-03-01T19:23:52.054" v="885" actId="478"/>
            <ac:spMkLst>
              <pc:docMk/>
              <pc:sldMasterMk cId="4050737061" sldId="2147483648"/>
              <pc:sldLayoutMk cId="1196887910" sldId="2147483761"/>
              <ac:spMk id="3" creationId="{1002A784-7F30-15D3-A330-09826B671743}"/>
            </ac:spMkLst>
          </pc:spChg>
          <pc:spChg chg="add mod">
            <ac:chgData name="Alejandro Erick Antelo Ascanio" userId="c5550ef9-f184-4947-914c-a3fc7a931792" providerId="ADAL" clId="{13ED636E-F826-4048-A7E4-312ED10612AF}" dt="2026-03-01T19:41:24.052" v="1730" actId="14100"/>
            <ac:spMkLst>
              <pc:docMk/>
              <pc:sldMasterMk cId="4050737061" sldId="2147483648"/>
              <pc:sldLayoutMk cId="1196887910" sldId="2147483761"/>
              <ac:spMk id="4" creationId="{98973177-22DB-236C-7918-EA86C8F4DB14}"/>
            </ac:spMkLst>
          </pc:spChg>
          <pc:spChg chg="add mod">
            <ac:chgData name="Alejandro Erick Antelo Ascanio" userId="c5550ef9-f184-4947-914c-a3fc7a931792" providerId="ADAL" clId="{13ED636E-F826-4048-A7E4-312ED10612AF}" dt="2026-03-01T19:41:24.052" v="1730" actId="14100"/>
            <ac:spMkLst>
              <pc:docMk/>
              <pc:sldMasterMk cId="4050737061" sldId="2147483648"/>
              <pc:sldLayoutMk cId="1196887910" sldId="2147483761"/>
              <ac:spMk id="6" creationId="{711FD173-0B3D-4260-43E8-A8C8982212EE}"/>
            </ac:spMkLst>
          </pc:spChg>
          <pc:spChg chg="mod">
            <ac:chgData name="Alejandro Erick Antelo Ascanio" userId="c5550ef9-f184-4947-914c-a3fc7a931792" providerId="ADAL" clId="{13ED636E-F826-4048-A7E4-312ED10612AF}" dt="2026-03-01T19:18:30.249" v="612" actId="1035"/>
            <ac:spMkLst>
              <pc:docMk/>
              <pc:sldMasterMk cId="4050737061" sldId="2147483648"/>
              <pc:sldLayoutMk cId="1196887910" sldId="2147483761"/>
              <ac:spMk id="8" creationId="{999A90B4-7361-EEA0-9F17-E1E19B721933}"/>
            </ac:spMkLst>
          </pc:spChg>
          <pc:spChg chg="add mod">
            <ac:chgData name="Alejandro Erick Antelo Ascanio" userId="c5550ef9-f184-4947-914c-a3fc7a931792" providerId="ADAL" clId="{13ED636E-F826-4048-A7E4-312ED10612AF}" dt="2026-03-01T19:24:19.610" v="894" actId="1076"/>
            <ac:spMkLst>
              <pc:docMk/>
              <pc:sldMasterMk cId="4050737061" sldId="2147483648"/>
              <pc:sldLayoutMk cId="1196887910" sldId="2147483761"/>
              <ac:spMk id="9" creationId="{A828A256-7CAA-DBE9-579F-468A8B6D75AE}"/>
            </ac:spMkLst>
          </pc:spChg>
          <pc:spChg chg="mod">
            <ac:chgData name="Alejandro Erick Antelo Ascanio" userId="c5550ef9-f184-4947-914c-a3fc7a931792" providerId="ADAL" clId="{13ED636E-F826-4048-A7E4-312ED10612AF}" dt="2026-03-01T19:40:49.853" v="1725" actId="14100"/>
            <ac:spMkLst>
              <pc:docMk/>
              <pc:sldMasterMk cId="4050737061" sldId="2147483648"/>
              <pc:sldLayoutMk cId="1196887910" sldId="2147483761"/>
              <ac:spMk id="10" creationId="{1C11CCD7-14F0-5841-11AE-B8169C831A11}"/>
            </ac:spMkLst>
          </pc:spChg>
          <pc:spChg chg="add mod">
            <ac:chgData name="Alejandro Erick Antelo Ascanio" userId="c5550ef9-f184-4947-914c-a3fc7a931792" providerId="ADAL" clId="{13ED636E-F826-4048-A7E4-312ED10612AF}" dt="2026-03-01T19:24:19.610" v="894" actId="1076"/>
            <ac:spMkLst>
              <pc:docMk/>
              <pc:sldMasterMk cId="4050737061" sldId="2147483648"/>
              <pc:sldLayoutMk cId="1196887910" sldId="2147483761"/>
              <ac:spMk id="11" creationId="{56521BBE-1A6F-B155-4F58-AA575CA905EB}"/>
            </ac:spMkLst>
          </pc:spChg>
          <pc:spChg chg="add mod">
            <ac:chgData name="Alejandro Erick Antelo Ascanio" userId="c5550ef9-f184-4947-914c-a3fc7a931792" providerId="ADAL" clId="{13ED636E-F826-4048-A7E4-312ED10612AF}" dt="2026-03-01T19:24:19.610" v="894" actId="1076"/>
            <ac:spMkLst>
              <pc:docMk/>
              <pc:sldMasterMk cId="4050737061" sldId="2147483648"/>
              <pc:sldLayoutMk cId="1196887910" sldId="2147483761"/>
              <ac:spMk id="12" creationId="{1424B66B-7349-C2C0-EC5B-E2F0DE4FBD6D}"/>
            </ac:spMkLst>
          </pc:spChg>
          <pc:spChg chg="add mod">
            <ac:chgData name="Alejandro Erick Antelo Ascanio" userId="c5550ef9-f184-4947-914c-a3fc7a931792" providerId="ADAL" clId="{13ED636E-F826-4048-A7E4-312ED10612AF}" dt="2026-03-01T19:41:33.919" v="1742" actId="1038"/>
            <ac:spMkLst>
              <pc:docMk/>
              <pc:sldMasterMk cId="4050737061" sldId="2147483648"/>
              <pc:sldLayoutMk cId="1196887910" sldId="2147483761"/>
              <ac:spMk id="13" creationId="{E9935270-9704-8F7A-56AA-DF15F772B41F}"/>
            </ac:spMkLst>
          </pc:spChg>
          <pc:spChg chg="add mod">
            <ac:chgData name="Alejandro Erick Antelo Ascanio" userId="c5550ef9-f184-4947-914c-a3fc7a931792" providerId="ADAL" clId="{13ED636E-F826-4048-A7E4-312ED10612AF}" dt="2026-03-01T19:41:33.919" v="1742" actId="1038"/>
            <ac:spMkLst>
              <pc:docMk/>
              <pc:sldMasterMk cId="4050737061" sldId="2147483648"/>
              <pc:sldLayoutMk cId="1196887910" sldId="2147483761"/>
              <ac:spMk id="14" creationId="{DB4E8B98-3653-F19D-75FE-5E54E64661F1}"/>
            </ac:spMkLst>
          </pc:spChg>
          <pc:spChg chg="add mod">
            <ac:chgData name="Alejandro Erick Antelo Ascanio" userId="c5550ef9-f184-4947-914c-a3fc7a931792" providerId="ADAL" clId="{13ED636E-F826-4048-A7E4-312ED10612AF}" dt="2026-03-01T19:41:33.919" v="1742" actId="1038"/>
            <ac:spMkLst>
              <pc:docMk/>
              <pc:sldMasterMk cId="4050737061" sldId="2147483648"/>
              <pc:sldLayoutMk cId="1196887910" sldId="2147483761"/>
              <ac:spMk id="15" creationId="{8ED6E8E4-528E-B379-0D63-49C352A5C85D}"/>
            </ac:spMkLst>
          </pc:spChg>
          <pc:spChg chg="mod">
            <ac:chgData name="Alejandro Erick Antelo Ascanio" userId="c5550ef9-f184-4947-914c-a3fc7a931792" providerId="ADAL" clId="{13ED636E-F826-4048-A7E4-312ED10612AF}" dt="2026-03-01T19:43:38.703" v="1910" actId="14100"/>
            <ac:spMkLst>
              <pc:docMk/>
              <pc:sldMasterMk cId="4050737061" sldId="2147483648"/>
              <pc:sldLayoutMk cId="1196887910" sldId="2147483761"/>
              <ac:spMk id="17" creationId="{A7C0A349-1D47-9600-53E8-3A1876B59781}"/>
            </ac:spMkLst>
          </pc:spChg>
          <pc:spChg chg="mod">
            <ac:chgData name="Alejandro Erick Antelo Ascanio" userId="c5550ef9-f184-4947-914c-a3fc7a931792" providerId="ADAL" clId="{13ED636E-F826-4048-A7E4-312ED10612AF}" dt="2026-02-27T13:05:01.449" v="499" actId="14100"/>
            <ac:spMkLst>
              <pc:docMk/>
              <pc:sldMasterMk cId="4050737061" sldId="2147483648"/>
              <pc:sldLayoutMk cId="1196887910" sldId="2147483761"/>
              <ac:spMk id="18" creationId="{6E0571E3-07EB-EC30-D269-1EB399C95531}"/>
            </ac:spMkLst>
          </pc:spChg>
          <pc:spChg chg="mod">
            <ac:chgData name="Alejandro Erick Antelo Ascanio" userId="c5550ef9-f184-4947-914c-a3fc7a931792" providerId="ADAL" clId="{13ED636E-F826-4048-A7E4-312ED10612AF}" dt="2026-03-01T19:41:24.052" v="1730" actId="14100"/>
            <ac:spMkLst>
              <pc:docMk/>
              <pc:sldMasterMk cId="4050737061" sldId="2147483648"/>
              <pc:sldLayoutMk cId="1196887910" sldId="2147483761"/>
              <ac:spMk id="20" creationId="{9DE6882B-1C56-BE75-1A11-F1E005F5D17B}"/>
            </ac:spMkLst>
          </pc:spChg>
          <pc:picChg chg="mod">
            <ac:chgData name="Alejandro Erick Antelo Ascanio" userId="c5550ef9-f184-4947-914c-a3fc7a931792" providerId="ADAL" clId="{13ED636E-F826-4048-A7E4-312ED10612AF}" dt="2026-03-01T19:43:43.674" v="1911" actId="1076"/>
            <ac:picMkLst>
              <pc:docMk/>
              <pc:sldMasterMk cId="4050737061" sldId="2147483648"/>
              <pc:sldLayoutMk cId="1196887910" sldId="2147483761"/>
              <ac:picMk id="7" creationId="{6F93B10B-2A3E-7D4E-8AA3-DF439AFFC11F}"/>
            </ac:picMkLst>
          </pc:picChg>
          <pc:picChg chg="mod">
            <ac:chgData name="Alejandro Erick Antelo Ascanio" userId="c5550ef9-f184-4947-914c-a3fc7a931792" providerId="ADAL" clId="{13ED636E-F826-4048-A7E4-312ED10612AF}" dt="2026-03-01T19:43:54.537" v="1913" actId="1076"/>
            <ac:picMkLst>
              <pc:docMk/>
              <pc:sldMasterMk cId="4050737061" sldId="2147483648"/>
              <pc:sldLayoutMk cId="1196887910" sldId="2147483761"/>
              <ac:picMk id="1026" creationId="{F2BA65DF-F541-EAF9-5706-20FD108F6797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018837-64B5-4E20-83A5-89B993CB3C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C2A4FB-A56B-4413-A08B-0E9894B98B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8B25D-8766-427E-8C9E-4845048D8DF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77F36-950D-4655-BC4A-F80BE1DBF7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246FD-229D-4B04-9855-212AD8D784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8A28B-0568-4092-BB1A-13C9B073E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F439B-391B-4B41-826A-951FCF412C3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A0038-7055-434C-B6C4-B8C69565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6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ster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title="Decorative"/>
          <p:cNvSpPr/>
          <p:nvPr userDrawn="1"/>
        </p:nvSpPr>
        <p:spPr>
          <a:xfrm>
            <a:off x="0" y="6654428"/>
            <a:ext cx="12192000" cy="210245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8" name="Shape 62" title="Decorative">
            <a:extLst>
              <a:ext uri="{FF2B5EF4-FFF2-40B4-BE49-F238E27FC236}">
                <a16:creationId xmlns:a16="http://schemas.microsoft.com/office/drawing/2014/main" id="{999A90B4-7361-EEA0-9F17-E1E19B721933}"/>
              </a:ext>
            </a:extLst>
          </p:cNvPr>
          <p:cNvSpPr/>
          <p:nvPr userDrawn="1"/>
        </p:nvSpPr>
        <p:spPr>
          <a:xfrm rot="16200000" flipV="1">
            <a:off x="7273630" y="739957"/>
            <a:ext cx="0" cy="9441859"/>
          </a:xfrm>
          <a:prstGeom prst="line">
            <a:avLst/>
          </a:prstGeom>
          <a:ln w="19050">
            <a:solidFill>
              <a:schemeClr val="accent1"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2BA65DF-F541-EAF9-5706-20FD108F679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492"/>
          <a:stretch>
            <a:fillRect/>
          </a:stretch>
        </p:blipFill>
        <p:spPr bwMode="auto">
          <a:xfrm>
            <a:off x="165996" y="4857106"/>
            <a:ext cx="2204949" cy="1374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le 16">
            <a:extLst>
              <a:ext uri="{FF2B5EF4-FFF2-40B4-BE49-F238E27FC236}">
                <a16:creationId xmlns:a16="http://schemas.microsoft.com/office/drawing/2014/main" id="{A7C0A349-1D47-9600-53E8-3A1876B59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52700" y="4422914"/>
            <a:ext cx="9416318" cy="9958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Title of Presentation Line 1</a:t>
            </a:r>
            <a:br>
              <a:rPr lang="en-US" dirty="0"/>
            </a:br>
            <a:r>
              <a:rPr lang="en-US" dirty="0"/>
              <a:t>Title of Presentation Line 2</a:t>
            </a:r>
          </a:p>
        </p:txBody>
      </p:sp>
      <p:sp>
        <p:nvSpPr>
          <p:cNvPr id="18" name="Title 4">
            <a:extLst>
              <a:ext uri="{FF2B5EF4-FFF2-40B4-BE49-F238E27FC236}">
                <a16:creationId xmlns:a16="http://schemas.microsoft.com/office/drawing/2014/main" id="{6E0571E3-07EB-EC30-D269-1EB399C95531}"/>
              </a:ext>
            </a:extLst>
          </p:cNvPr>
          <p:cNvSpPr txBox="1">
            <a:spLocks/>
          </p:cNvSpPr>
          <p:nvPr userDrawn="1"/>
        </p:nvSpPr>
        <p:spPr>
          <a:xfrm>
            <a:off x="3375302" y="6661104"/>
            <a:ext cx="8816699" cy="196896"/>
          </a:xfrm>
          <a:prstGeom prst="rect">
            <a:avLst/>
          </a:prstGeom>
          <a:noFill/>
        </p:spPr>
        <p:txBody>
          <a:bodyPr vert="horz" lIns="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0" i="0" kern="1200" spc="-150">
                <a:solidFill>
                  <a:schemeClr val="bg1"/>
                </a:solidFill>
                <a:latin typeface="+mj-lt"/>
                <a:ea typeface="+mj-ea"/>
                <a:cs typeface="Gill Sans" panose="020B0502020104020203" pitchFamily="34" charset="-79"/>
              </a:defRPr>
            </a:lvl1pPr>
          </a:lstStyle>
          <a:p>
            <a:r>
              <a:rPr lang="en-US" sz="1200" spc="0" dirty="0"/>
              <a:t>IABSE Symposium Copenhagen 2026  </a:t>
            </a:r>
            <a:r>
              <a:rPr lang="en-US" sz="1200" b="0" i="0" kern="1200" spc="0" dirty="0">
                <a:solidFill>
                  <a:schemeClr val="bg1"/>
                </a:solidFill>
                <a:effectLst/>
                <a:latin typeface="+mj-lt"/>
                <a:ea typeface="+mj-ea"/>
                <a:cs typeface="Gill Sans" panose="020B0502020104020203" pitchFamily="34" charset="-79"/>
              </a:rPr>
              <a:t>| Bridging Advanced Technologies – Structural Innovation |  April 21-24, 2026 |  Copenhagen, Denmark</a:t>
            </a:r>
            <a:endParaRPr lang="en-US" sz="1200" spc="0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DE6882B-1C56-BE75-1A11-F1E005F5D1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52700" y="5506449"/>
            <a:ext cx="4680000" cy="33372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buNone/>
              <a:defRPr lang="en-US" sz="1800" b="0" spc="-150" dirty="0">
                <a:latin typeface="+mj-lt"/>
                <a:ea typeface="+mj-ea"/>
                <a:cs typeface="Gill Sans" panose="020B0502020104020203" pitchFamily="34" charset="-79"/>
              </a:defRPr>
            </a:lvl1pPr>
            <a:lvl2pPr>
              <a:defRPr/>
            </a:lvl2pPr>
            <a:lvl5pPr>
              <a:buNone/>
              <a:defRPr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Author’s Name and Affiliations 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93B10B-2A3E-7D4E-8AA3-DF439AFFC11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3542" t="6439" r="12997" b="6196"/>
          <a:stretch>
            <a:fillRect/>
          </a:stretch>
        </p:blipFill>
        <p:spPr>
          <a:xfrm>
            <a:off x="343409" y="123632"/>
            <a:ext cx="1790700" cy="4192053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C11CCD7-14F0-5841-11AE-B8169C831A1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552700" y="-3174"/>
            <a:ext cx="9639300" cy="4306817"/>
          </a:xfrm>
          <a:custGeom>
            <a:avLst/>
            <a:gdLst>
              <a:gd name="csX0" fmla="*/ 0 w 9875520"/>
              <a:gd name="csY0" fmla="*/ 0 h 5120640"/>
              <a:gd name="csX1" fmla="*/ 9448817 w 9875520"/>
              <a:gd name="csY1" fmla="*/ 0 h 5120640"/>
              <a:gd name="csX2" fmla="*/ 9875520 w 9875520"/>
              <a:gd name="csY2" fmla="*/ 426703 h 5120640"/>
              <a:gd name="csX3" fmla="*/ 9875520 w 9875520"/>
              <a:gd name="csY3" fmla="*/ 5120640 h 5120640"/>
              <a:gd name="csX4" fmla="*/ 9875520 w 9875520"/>
              <a:gd name="csY4" fmla="*/ 5120640 h 5120640"/>
              <a:gd name="csX5" fmla="*/ 426703 w 9875520"/>
              <a:gd name="csY5" fmla="*/ 5120640 h 5120640"/>
              <a:gd name="csX6" fmla="*/ 0 w 9875520"/>
              <a:gd name="csY6" fmla="*/ 4693937 h 5120640"/>
              <a:gd name="csX7" fmla="*/ 0 w 9875520"/>
              <a:gd name="csY7" fmla="*/ 0 h 5120640"/>
              <a:gd name="csX8" fmla="*/ 0 w 9875520"/>
              <a:gd name="csY8" fmla="*/ 0 h 5120640"/>
              <a:gd name="csX0" fmla="*/ 0 w 9875520"/>
              <a:gd name="csY0" fmla="*/ 0 h 5120640"/>
              <a:gd name="csX1" fmla="*/ 9448817 w 9875520"/>
              <a:gd name="csY1" fmla="*/ 0 h 5120640"/>
              <a:gd name="csX2" fmla="*/ 9875520 w 9875520"/>
              <a:gd name="csY2" fmla="*/ 426703 h 5120640"/>
              <a:gd name="csX3" fmla="*/ 9875520 w 9875520"/>
              <a:gd name="csY3" fmla="*/ 5120640 h 5120640"/>
              <a:gd name="csX4" fmla="*/ 9875520 w 9875520"/>
              <a:gd name="csY4" fmla="*/ 5120640 h 5120640"/>
              <a:gd name="csX5" fmla="*/ 426703 w 9875520"/>
              <a:gd name="csY5" fmla="*/ 5120640 h 5120640"/>
              <a:gd name="csX6" fmla="*/ 0 w 9875520"/>
              <a:gd name="csY6" fmla="*/ 4693937 h 5120640"/>
              <a:gd name="csX7" fmla="*/ 0 w 9875520"/>
              <a:gd name="csY7" fmla="*/ 0 h 5120640"/>
              <a:gd name="csX8" fmla="*/ 0 w 9875520"/>
              <a:gd name="csY8" fmla="*/ 0 h 5120640"/>
              <a:gd name="csX0" fmla="*/ 0 w 9875520"/>
              <a:gd name="csY0" fmla="*/ 3175 h 5123815"/>
              <a:gd name="csX1" fmla="*/ 9871092 w 9875520"/>
              <a:gd name="csY1" fmla="*/ 0 h 5123815"/>
              <a:gd name="csX2" fmla="*/ 9875520 w 9875520"/>
              <a:gd name="csY2" fmla="*/ 429878 h 5123815"/>
              <a:gd name="csX3" fmla="*/ 9875520 w 9875520"/>
              <a:gd name="csY3" fmla="*/ 5123815 h 5123815"/>
              <a:gd name="csX4" fmla="*/ 9875520 w 9875520"/>
              <a:gd name="csY4" fmla="*/ 5123815 h 5123815"/>
              <a:gd name="csX5" fmla="*/ 426703 w 9875520"/>
              <a:gd name="csY5" fmla="*/ 5123815 h 5123815"/>
              <a:gd name="csX6" fmla="*/ 0 w 9875520"/>
              <a:gd name="csY6" fmla="*/ 4697112 h 5123815"/>
              <a:gd name="csX7" fmla="*/ 0 w 9875520"/>
              <a:gd name="csY7" fmla="*/ 3175 h 5123815"/>
              <a:gd name="csX8" fmla="*/ 0 w 9875520"/>
              <a:gd name="csY8" fmla="*/ 3175 h 512381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875520" h="5123815">
                <a:moveTo>
                  <a:pt x="0" y="3175"/>
                </a:moveTo>
                <a:lnTo>
                  <a:pt x="9871092" y="0"/>
                </a:lnTo>
                <a:lnTo>
                  <a:pt x="9875520" y="429878"/>
                </a:lnTo>
                <a:lnTo>
                  <a:pt x="9875520" y="5123815"/>
                </a:lnTo>
                <a:lnTo>
                  <a:pt x="9875520" y="5123815"/>
                </a:lnTo>
                <a:lnTo>
                  <a:pt x="426703" y="5123815"/>
                </a:lnTo>
                <a:cubicBezTo>
                  <a:pt x="191041" y="5123815"/>
                  <a:pt x="0" y="4932774"/>
                  <a:pt x="0" y="4697112"/>
                </a:cubicBezTo>
                <a:lnTo>
                  <a:pt x="0" y="3175"/>
                </a:lnTo>
                <a:lnTo>
                  <a:pt x="0" y="3175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98973177-22DB-236C-7918-EA86C8F4DB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52699" y="5852280"/>
            <a:ext cx="4680000" cy="33372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buNone/>
              <a:defRPr lang="en-US" sz="1800" b="0" spc="-150" dirty="0">
                <a:latin typeface="+mj-lt"/>
                <a:ea typeface="+mj-ea"/>
                <a:cs typeface="Gill Sans" panose="020B0502020104020203" pitchFamily="34" charset="-79"/>
              </a:defRPr>
            </a:lvl1pPr>
            <a:lvl2pPr>
              <a:defRPr/>
            </a:lvl2pPr>
            <a:lvl5pPr>
              <a:buNone/>
              <a:defRPr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Author’s Name and Affiliations 2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1FD173-0B3D-4260-43E8-A8C8982212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52699" y="6198111"/>
            <a:ext cx="4680000" cy="33372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buNone/>
              <a:defRPr lang="en-US" sz="1800" b="0" spc="-150" dirty="0">
                <a:latin typeface="+mj-lt"/>
                <a:ea typeface="+mj-ea"/>
                <a:cs typeface="Gill Sans" panose="020B0502020104020203" pitchFamily="34" charset="-79"/>
              </a:defRPr>
            </a:lvl1pPr>
            <a:lvl2pPr>
              <a:defRPr/>
            </a:lvl2pPr>
            <a:lvl5pPr>
              <a:buNone/>
              <a:defRPr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Author’s Name and Affiliations 3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9935270-9704-8F7A-56AA-DF15F772B4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06309" y="5506449"/>
            <a:ext cx="4680000" cy="33372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buNone/>
              <a:defRPr lang="en-US" sz="1800" b="0" spc="-150" dirty="0">
                <a:latin typeface="+mj-lt"/>
                <a:ea typeface="+mj-ea"/>
                <a:cs typeface="Gill Sans" panose="020B0502020104020203" pitchFamily="34" charset="-79"/>
              </a:defRPr>
            </a:lvl1pPr>
            <a:lvl2pPr>
              <a:defRPr/>
            </a:lvl2pPr>
            <a:lvl5pPr>
              <a:buNone/>
              <a:defRPr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Author’s Name and Affiliations 4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DB4E8B98-3653-F19D-75FE-5E54E64661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06309" y="5852280"/>
            <a:ext cx="4680000" cy="33372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buNone/>
              <a:defRPr lang="en-US" sz="1800" b="0" spc="-150" dirty="0">
                <a:latin typeface="+mj-lt"/>
                <a:ea typeface="+mj-ea"/>
                <a:cs typeface="Gill Sans" panose="020B0502020104020203" pitchFamily="34" charset="-79"/>
              </a:defRPr>
            </a:lvl1pPr>
            <a:lvl2pPr>
              <a:defRPr/>
            </a:lvl2pPr>
            <a:lvl5pPr>
              <a:buNone/>
              <a:defRPr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Author’s Name and Affiliations 5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8ED6E8E4-528E-B379-0D63-49C352A5C85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06309" y="6198111"/>
            <a:ext cx="4680000" cy="33372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buNone/>
              <a:defRPr lang="en-US" sz="1800" b="0" spc="-150" dirty="0">
                <a:latin typeface="+mj-lt"/>
                <a:ea typeface="+mj-ea"/>
                <a:cs typeface="Gill Sans" panose="020B0502020104020203" pitchFamily="34" charset="-79"/>
              </a:defRPr>
            </a:lvl1pPr>
            <a:lvl2pPr>
              <a:defRPr/>
            </a:lvl2pPr>
            <a:lvl5pPr>
              <a:buNone/>
              <a:defRPr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Author’s Name and Affiliations 6</a:t>
            </a:r>
          </a:p>
        </p:txBody>
      </p:sp>
    </p:spTree>
    <p:extLst>
      <p:ext uri="{BB962C8B-B14F-4D97-AF65-F5344CB8AC3E}">
        <p14:creationId xmlns:p14="http://schemas.microsoft.com/office/powerpoint/2010/main" val="119688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title="Decorative"/>
          <p:cNvSpPr/>
          <p:nvPr userDrawn="1"/>
        </p:nvSpPr>
        <p:spPr>
          <a:xfrm>
            <a:off x="0" y="6654428"/>
            <a:ext cx="12192000" cy="20880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11D21E-0CBF-DEB9-C7EA-9D9390FD51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3959" t="8297" r="11627" b="25607"/>
          <a:stretch>
            <a:fillRect/>
          </a:stretch>
        </p:blipFill>
        <p:spPr>
          <a:xfrm>
            <a:off x="11430280" y="96432"/>
            <a:ext cx="205898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8" name="Shape 62" title="Decorative">
            <a:extLst>
              <a:ext uri="{FF2B5EF4-FFF2-40B4-BE49-F238E27FC236}">
                <a16:creationId xmlns:a16="http://schemas.microsoft.com/office/drawing/2014/main" id="{999A90B4-7361-EEA0-9F17-E1E19B721933}"/>
              </a:ext>
            </a:extLst>
          </p:cNvPr>
          <p:cNvSpPr/>
          <p:nvPr userDrawn="1"/>
        </p:nvSpPr>
        <p:spPr>
          <a:xfrm rot="16200000" flipV="1">
            <a:off x="6096000" y="-5030902"/>
            <a:ext cx="0" cy="11119104"/>
          </a:xfrm>
          <a:prstGeom prst="line">
            <a:avLst/>
          </a:prstGeom>
          <a:ln w="19050">
            <a:solidFill>
              <a:schemeClr val="accent1"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2BA65DF-F541-EAF9-5706-20FD108F67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71" y="102782"/>
            <a:ext cx="378249" cy="3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F992E4C-67D5-E4B6-51E7-1734429D0AE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8640" y="610695"/>
            <a:ext cx="5053013" cy="1231900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buNone/>
              <a:defRPr lang="en-US" sz="2000" b="0" i="0" kern="1200" spc="-150" dirty="0" smtClean="0">
                <a:solidFill>
                  <a:schemeClr val="tx2"/>
                </a:solidFill>
                <a:latin typeface="Corbel Light" panose="020B0303020204020204" pitchFamily="34" charset="0"/>
                <a:ea typeface="+mj-ea"/>
                <a:cs typeface="Gill Sans" panose="020B0502020104020203" pitchFamily="34" charset="-79"/>
              </a:defRPr>
            </a:lvl1pPr>
            <a:lvl2pPr>
              <a:defRPr lang="en-US" sz="2000" b="0" i="0" kern="1200" spc="-150" dirty="0" smtClean="0">
                <a:solidFill>
                  <a:schemeClr val="tx2"/>
                </a:solidFill>
                <a:latin typeface="Corbel Light" panose="020B0303020204020204" pitchFamily="34" charset="0"/>
                <a:ea typeface="+mj-ea"/>
                <a:cs typeface="Gill Sans" panose="020B0502020104020203" pitchFamily="34" charset="-79"/>
              </a:defRPr>
            </a:lvl2pPr>
            <a:lvl3pPr>
              <a:defRPr lang="en-US" sz="2000" b="0" i="0" kern="1200" spc="-150" dirty="0" smtClean="0">
                <a:solidFill>
                  <a:schemeClr val="tx2"/>
                </a:solidFill>
                <a:latin typeface="Corbel Light" panose="020B0303020204020204" pitchFamily="34" charset="0"/>
                <a:ea typeface="+mj-ea"/>
                <a:cs typeface="Gill Sans" panose="020B0502020104020203" pitchFamily="34" charset="-79"/>
              </a:defRPr>
            </a:lvl3pPr>
            <a:lvl4pPr>
              <a:defRPr lang="en-US" sz="2000" b="0" i="0" kern="1200" spc="-150" dirty="0" smtClean="0">
                <a:solidFill>
                  <a:schemeClr val="tx2"/>
                </a:solidFill>
                <a:latin typeface="Corbel Light" panose="020B0303020204020204" pitchFamily="34" charset="0"/>
                <a:ea typeface="+mj-ea"/>
                <a:cs typeface="Gill Sans" panose="020B0502020104020203" pitchFamily="34" charset="-79"/>
              </a:defRPr>
            </a:lvl4pPr>
            <a:lvl5pPr>
              <a:defRPr lang="en-US" sz="2000" b="0" i="0" kern="1200" spc="-150" dirty="0" smtClean="0">
                <a:solidFill>
                  <a:schemeClr val="tx2"/>
                </a:solidFill>
                <a:latin typeface="Corbel Light" panose="020B0303020204020204" pitchFamily="34" charset="0"/>
                <a:ea typeface="+mj-ea"/>
                <a:cs typeface="Gill Sans" panose="020B0502020104020203" pitchFamily="34" charset="-79"/>
              </a:defRPr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A7C0A349-1D47-9600-53E8-3A1876B59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5940" y="118402"/>
            <a:ext cx="9625584" cy="385960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18" name="Title 4">
            <a:extLst>
              <a:ext uri="{FF2B5EF4-FFF2-40B4-BE49-F238E27FC236}">
                <a16:creationId xmlns:a16="http://schemas.microsoft.com/office/drawing/2014/main" id="{6E0571E3-07EB-EC30-D269-1EB399C95531}"/>
              </a:ext>
            </a:extLst>
          </p:cNvPr>
          <p:cNvSpPr txBox="1">
            <a:spLocks/>
          </p:cNvSpPr>
          <p:nvPr userDrawn="1"/>
        </p:nvSpPr>
        <p:spPr>
          <a:xfrm>
            <a:off x="60734" y="6661104"/>
            <a:ext cx="6113000" cy="196896"/>
          </a:xfrm>
          <a:prstGeom prst="rect">
            <a:avLst/>
          </a:prstGeom>
          <a:noFill/>
        </p:spPr>
        <p:txBody>
          <a:bodyPr vert="horz" lIns="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0" i="0" kern="1200" spc="-150">
                <a:solidFill>
                  <a:schemeClr val="bg1"/>
                </a:solidFill>
                <a:latin typeface="+mj-lt"/>
                <a:ea typeface="+mj-ea"/>
                <a:cs typeface="Gill Sans" panose="020B0502020104020203" pitchFamily="34" charset="-79"/>
              </a:defRPr>
            </a:lvl1pPr>
          </a:lstStyle>
          <a:p>
            <a:r>
              <a:rPr lang="en-US" sz="1200" spc="0" dirty="0"/>
              <a:t>IABSE Symposium  </a:t>
            </a:r>
            <a:r>
              <a:rPr lang="en-US" sz="1200" b="0" i="0" kern="1200" spc="0" dirty="0">
                <a:solidFill>
                  <a:schemeClr val="bg1"/>
                </a:solidFill>
                <a:effectLst/>
                <a:latin typeface="+mj-lt"/>
                <a:ea typeface="+mj-ea"/>
                <a:cs typeface="Gill Sans" panose="020B0502020104020203" pitchFamily="34" charset="-79"/>
              </a:rPr>
              <a:t>| Bridging Advanced Technologies – Structural Innovation |  April 21-24, 2026</a:t>
            </a:r>
            <a:endParaRPr lang="en-US" sz="1200" spc="0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DE6882B-1C56-BE75-1A11-F1E005F5D1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05069" y="6654365"/>
            <a:ext cx="5053013" cy="208800"/>
          </a:xfrm>
        </p:spPr>
        <p:txBody>
          <a:bodyPr anchor="ctr">
            <a:noAutofit/>
          </a:bodyPr>
          <a:lstStyle>
            <a:lvl1pPr algn="r">
              <a:buNone/>
              <a:defRPr sz="1200" b="1">
                <a:ln w="3175">
                  <a:noFill/>
                </a:ln>
                <a:solidFill>
                  <a:schemeClr val="bg1"/>
                </a:solidFill>
                <a:effectLst/>
                <a:latin typeface="Corbel (Headings)"/>
              </a:defRPr>
            </a:lvl1pPr>
            <a:lvl2pPr>
              <a:defRPr/>
            </a:lvl2pPr>
            <a:lvl5pPr>
              <a:buNone/>
              <a:defRPr/>
            </a:lvl5pPr>
          </a:lstStyle>
          <a:p>
            <a:pPr lvl="0"/>
            <a:r>
              <a:rPr lang="en-US" dirty="0"/>
              <a:t>Author’s Name</a:t>
            </a: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BD59739B-F311-3599-3265-1992A0AFB8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874926" y="6654365"/>
            <a:ext cx="317074" cy="205586"/>
          </a:xfrm>
          <a:prstGeom prst="rect">
            <a:avLst/>
          </a:prstGeom>
          <a:ln>
            <a:noFill/>
          </a:ln>
        </p:spPr>
        <p:txBody>
          <a:bodyPr wrap="none" lIns="0" tIns="0" rIns="0" bIns="0"/>
          <a:lstStyle>
            <a:lvl1pPr algn="ct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70501093-6541-4070-9CEE-BA57D11C977B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88235D-8F8B-141F-BCE9-3899D83D7B05}"/>
              </a:ext>
            </a:extLst>
          </p:cNvPr>
          <p:cNvSpPr txBox="1"/>
          <p:nvPr userDrawn="1"/>
        </p:nvSpPr>
        <p:spPr>
          <a:xfrm>
            <a:off x="11630985" y="6620266"/>
            <a:ext cx="313852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cs typeface="Gill Sans" panose="020B0502020104020203" pitchFamily="34" charset="-79"/>
              </a:rPr>
              <a:t>|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97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F0FA98-2EE8-734A-95BB-A4637DCAD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5A45B-F495-F641-AA7A-36292C3CC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27B26-65C5-5A4B-AAEC-70B3B5201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30AFF-A8AA-EF1F-4941-C7FB7C545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501093-6541-4070-9CEE-BA57D11C9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3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-150">
          <a:solidFill>
            <a:schemeClr val="tx2"/>
          </a:solidFill>
          <a:latin typeface="+mj-lt"/>
          <a:ea typeface="+mj-ea"/>
          <a:cs typeface="Gill Sans" panose="020B0502020104020203" pitchFamily="34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8" userDrawn="1">
          <p15:clr>
            <a:srgbClr val="F26B43"/>
          </p15:clr>
        </p15:guide>
        <p15:guide id="2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A4CA3E2-2404-7DA0-21B7-DBB60EF7C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DF7B72-61DB-F37E-C0BD-F0FB96548E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5860479-F1AC-7B41-9874-4BB1E14128C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2B7698A-DED3-EFC9-3C16-8384ECF445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D0F164C-6662-3130-0E1A-30464D655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8428D3A-F2DA-B6BE-BFA3-97EB570781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8335300-78F8-0EB6-E829-CFEC81ECB0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A46E48E-ECCB-53AE-A7A8-524DDA682E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95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D15FED-3C07-9C69-7DC4-1F6AF4C4A6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9A4DC8-B99F-8093-535F-51CB7553B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7C1F14-FC21-A1A7-E5EE-F651858FF9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F3507-D63A-AE3B-3AB8-C17A4F5888D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0501093-6541-4070-9CEE-BA57D11C977B}" type="slidenum">
              <a:rPr lang="en-US" smtClean="0"/>
              <a:pPr/>
              <a:t>2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6076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FF0000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MSFT template">
      <a:majorFont>
        <a:latin typeface="Corbe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ICK TO ADD TITLE" id="{634D9E51-4949-4732-B929-C29E3E42414E}" vid="{5842DBD6-7D6C-4C1A-8AA9-69FB39037E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a0542e-6aa8-4c6d-b2af-40d345e8dcdd" xsi:nil="true"/>
    <lcf76f155ced4ddcb4097134ff3c332f xmlns="f898b6eb-25b0-45cf-9c8a-3c09b0d140f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7A5A459A94D44D997AB3D044EDBFD3" ma:contentTypeVersion="13" ma:contentTypeDescription="Opret et nyt dokument." ma:contentTypeScope="" ma:versionID="e110c63654ac86187a4989216d987d95">
  <xsd:schema xmlns:xsd="http://www.w3.org/2001/XMLSchema" xmlns:xs="http://www.w3.org/2001/XMLSchema" xmlns:p="http://schemas.microsoft.com/office/2006/metadata/properties" xmlns:ns2="f898b6eb-25b0-45cf-9c8a-3c09b0d140ff" xmlns:ns3="14a0542e-6aa8-4c6d-b2af-40d345e8dcdd" targetNamespace="http://schemas.microsoft.com/office/2006/metadata/properties" ma:root="true" ma:fieldsID="b29c3b30013239d9239d5c02d72eaa66" ns2:_="" ns3:_="">
    <xsd:import namespace="f898b6eb-25b0-45cf-9c8a-3c09b0d140ff"/>
    <xsd:import namespace="14a0542e-6aa8-4c6d-b2af-40d345e8dc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98b6eb-25b0-45cf-9c8a-3c09b0d140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ledmærker" ma:readOnly="false" ma:fieldId="{5cf76f15-5ced-4ddc-b409-7134ff3c332f}" ma:taxonomyMulti="true" ma:sspId="904fa874-6a4e-488b-b366-a9002f31e6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a0542e-6aa8-4c6d-b2af-40d345e8dcd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ff02268-5f2a-47b4-a25f-760d6104e308}" ma:internalName="TaxCatchAll" ma:showField="CatchAllData" ma:web="14a0542e-6aa8-4c6d-b2af-40d345e8dc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4E1ADA-FC74-4E84-92B3-F462BC25F1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6FAB66-4407-4213-8615-2D0929B0399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4976a52-f6ef-4ae6-84b9-ace6eb0ca0b7"/>
    <ds:schemaRef ds:uri="http://schemas.microsoft.com/office/infopath/2007/PartnerControls"/>
    <ds:schemaRef ds:uri="http://purl.org/dc/elements/1.1/"/>
    <ds:schemaRef ds:uri="http://schemas.microsoft.com/office/2006/metadata/properties"/>
    <ds:schemaRef ds:uri="5175cc52-2eb2-43a5-8dd5-aa71091c3592"/>
    <ds:schemaRef ds:uri="http://www.w3.org/XML/1998/namespace"/>
    <ds:schemaRef ds:uri="http://purl.org/dc/dcmitype/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9D6B3252-1691-4FF0-A76B-872942E52BFE}"/>
</file>

<file path=docProps/app.xml><?xml version="1.0" encoding="utf-8"?>
<Properties xmlns="http://schemas.openxmlformats.org/officeDocument/2006/extended-properties" xmlns:vt="http://schemas.openxmlformats.org/officeDocument/2006/docPropsVTypes">
  <Template>Classic bold sophisticated presentation</Template>
  <TotalTime>301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Corbel</vt:lpstr>
      <vt:lpstr>Corbel (Headings)</vt:lpstr>
      <vt:lpstr>Corbel Light</vt:lpstr>
      <vt:lpstr>Gill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Alejandro Erick Antelo Ascanio</dc:creator>
  <cp:lastModifiedBy>Alejandro Erick Antelo Ascanio</cp:lastModifiedBy>
  <cp:revision>22</cp:revision>
  <dcterms:created xsi:type="dcterms:W3CDTF">2025-05-13T19:55:50Z</dcterms:created>
  <dcterms:modified xsi:type="dcterms:W3CDTF">2026-03-01T19:45:02Z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ea7001-5c24-4702-a3ac-e436ccb02747_Enabled">
    <vt:lpwstr>true</vt:lpwstr>
  </property>
  <property fmtid="{D5CDD505-2E9C-101B-9397-08002B2CF9AE}" pid="3" name="MSIP_Label_20ea7001-5c24-4702-a3ac-e436ccb02747_SetDate">
    <vt:lpwstr>2025-05-13T20:33:39Z</vt:lpwstr>
  </property>
  <property fmtid="{D5CDD505-2E9C-101B-9397-08002B2CF9AE}" pid="4" name="MSIP_Label_20ea7001-5c24-4702-a3ac-e436ccb02747_Method">
    <vt:lpwstr>Standard</vt:lpwstr>
  </property>
  <property fmtid="{D5CDD505-2E9C-101B-9397-08002B2CF9AE}" pid="5" name="MSIP_Label_20ea7001-5c24-4702-a3ac-e436ccb02747_Name">
    <vt:lpwstr>Confidential</vt:lpwstr>
  </property>
  <property fmtid="{D5CDD505-2E9C-101B-9397-08002B2CF9AE}" pid="6" name="MSIP_Label_20ea7001-5c24-4702-a3ac-e436ccb02747_SiteId">
    <vt:lpwstr>c8823c91-be81-4f89-b024-6c3dd789c106</vt:lpwstr>
  </property>
  <property fmtid="{D5CDD505-2E9C-101B-9397-08002B2CF9AE}" pid="7" name="MSIP_Label_20ea7001-5c24-4702-a3ac-e436ccb02747_ActionId">
    <vt:lpwstr>cea37401-4b42-4c18-bb0e-5bbf7f37d130</vt:lpwstr>
  </property>
  <property fmtid="{D5CDD505-2E9C-101B-9397-08002B2CF9AE}" pid="8" name="MSIP_Label_20ea7001-5c24-4702-a3ac-e436ccb02747_ContentBits">
    <vt:lpwstr>2</vt:lpwstr>
  </property>
  <property fmtid="{D5CDD505-2E9C-101B-9397-08002B2CF9AE}" pid="9" name="MSIP_Label_20ea7001-5c24-4702-a3ac-e436ccb02747_Tag">
    <vt:lpwstr>10, 3, 0, 1</vt:lpwstr>
  </property>
  <property fmtid="{D5CDD505-2E9C-101B-9397-08002B2CF9AE}" pid="10" name="ContentTypeId">
    <vt:lpwstr>0x010100C77A5A459A94D44D997AB3D044EDBFD3</vt:lpwstr>
  </property>
  <property fmtid="{D5CDD505-2E9C-101B-9397-08002B2CF9AE}" pid="11" name="MediaServiceImageTags">
    <vt:lpwstr/>
  </property>
</Properties>
</file>